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7" r:id="rId4"/>
    <p:sldId id="269" r:id="rId5"/>
    <p:sldId id="257" r:id="rId6"/>
    <p:sldId id="261" r:id="rId7"/>
    <p:sldId id="266" r:id="rId8"/>
    <p:sldId id="262" r:id="rId9"/>
    <p:sldId id="26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rive.google.com/drive/folders/1QS93xKYpDYMIQeU-pKYnSjMfBkF93sbZ?usp=sharing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gifted.ru/?section_id=217" TargetMode="External"/><Relationship Id="rId2" Type="http://schemas.openxmlformats.org/officeDocument/2006/relationships/hyperlink" Target="https://32.tvoysadik.ru/?section_id=43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vk.com/club21397052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000108"/>
            <a:ext cx="7429520" cy="785818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Установочный семинар для участников пилотного проекта «Музейный бум в ДОО»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71736" y="6143644"/>
            <a:ext cx="4703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27 сентября 2022, Екатеринбург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Бланк окончательн - копия.jpg"/>
          <p:cNvPicPr/>
          <p:nvPr/>
        </p:nvPicPr>
        <p:blipFill>
          <a:blip r:embed="rId3" cstate="print"/>
          <a:srcRect l="5291" b="79167"/>
          <a:stretch>
            <a:fillRect/>
          </a:stretch>
        </p:blipFill>
        <p:spPr>
          <a:xfrm>
            <a:off x="0" y="0"/>
            <a:ext cx="6362061" cy="8001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Реализация проекта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2022-2023 учебном году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2910" y="1571612"/>
          <a:ext cx="8286808" cy="3978103"/>
        </p:xfrm>
        <a:graphic>
          <a:graphicData uri="http://schemas.openxmlformats.org/drawingml/2006/table">
            <a:tbl>
              <a:tblPr/>
              <a:tblGrid>
                <a:gridCol w="2287863"/>
                <a:gridCol w="967669"/>
                <a:gridCol w="961862"/>
                <a:gridCol w="1183830"/>
                <a:gridCol w="2885584"/>
              </a:tblGrid>
              <a:tr h="2267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2021-2022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2022-2023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Второй год 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Первый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год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Верх-Исетский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23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Железнодорожный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4,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т.ч.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Детский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сад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№125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ОАО «РЖД»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Кировский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5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Ленинский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т.ч. 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ФГБДОУ № 568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Октябрьский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5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Орджоникидзевский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т.ч. 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Гимназия «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Арт-этюд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Чкаловский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г. Невьянск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 участников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60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77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48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29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85720" y="214290"/>
          <a:ext cx="8643998" cy="6289902"/>
        </p:xfrm>
        <a:graphic>
          <a:graphicData uri="http://schemas.openxmlformats.org/drawingml/2006/table">
            <a:tbl>
              <a:tblPr/>
              <a:tblGrid>
                <a:gridCol w="4214842"/>
                <a:gridCol w="1928826"/>
                <a:gridCol w="2500330"/>
              </a:tblGrid>
              <a:tr h="2320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Наименование ДОУ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район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Название музея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7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МБДОУ - детский сад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510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Верх-Исетский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Уральская горница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МБДОУ - детский сад № 128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Русские узоры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МБДОУ детский сад № 6 "Снежинка"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г. Невьянск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"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Уральская горница"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ЧДОУ Детский сад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№125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ОАО «РЖД»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Железнодорожный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Тайная комната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7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МАДОУ - детский сад № 80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Музей в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чемодане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4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МАДОУ детский сад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94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Музей МАДОУ №94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МАДОУ ЦРР детский сад № 103 "Родники"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Кировский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Русская изба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МАДОУ детский сад №119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Ленинский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Русская деревня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МАДОУ детский сад №32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Русская изба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МАДОУ детский сад №14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Музей детского сада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МАДОУ детский сад № 465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История нашей Родины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3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МАДОУ детский сад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308 "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Жемчужинка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"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Октябрьский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Русская изба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7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МАДОУ № 177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Мы живем на Урале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3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МБДОУ- детский сад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253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Музей букв и звуков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9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филиал </a:t>
                      </a:r>
                      <a:r>
                        <a:rPr lang="ru-RU" sz="1400" dirty="0" err="1" smtClean="0">
                          <a:latin typeface="Times New Roman"/>
                          <a:ea typeface="Calibri"/>
                          <a:cs typeface="Times New Roman"/>
                        </a:rPr>
                        <a:t>МБДОУ-детского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сада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"Надежда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" детский сад № 339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Орджоникидзевский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4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филиал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МБДОУ-детского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сада "Детство" детский сад №40/228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Русское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подворье,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Самоцветы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Урала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МАДОУ №223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Чкаловский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Музей в чемодане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МБДОУ - детский сад №250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Русская изба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МАДОУ №358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МАДОУ детский сад №66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Музей "Русская изба"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МБДОУ - детский сад №402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Сказки бабушки Агафьи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МБДОУ детский сад № 385 "Сказка"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"Русская горница"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045" marR="330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Реализация проекта в 2022-2023 учебном году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Конкурсное направление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Осенний фестиваль детских музейных маршрутов «Время открытий».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Городской конкурс музеев.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Конкурс «Музейные выходные с семьей» 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Городской фестиваль «День музеев ДОО»</a:t>
            </a:r>
          </a:p>
          <a:p>
            <a:pPr>
              <a:buNone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Образовательное направление «Школа музейного актива Музеёнок»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Семинары. Музейные практики. Консультации. Экспертная деятельность.</a:t>
            </a:r>
          </a:p>
          <a:p>
            <a:pPr>
              <a:buNone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Информационное направление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Открытость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Сотрудничество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28926" y="2214554"/>
            <a:ext cx="3757610" cy="1143008"/>
          </a:xfrm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Министерство просвещения РФ  </a:t>
            </a:r>
          </a:p>
          <a:p>
            <a:pPr algn="ctr"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ФГБОУДО Федеральный центр детско-юношеского туризма и краеведения</a:t>
            </a:r>
          </a:p>
          <a:p>
            <a:pPr algn="ctr"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Приказ «Об утверждении Положения о паспортизации школьных музеев РФ» от 29.04.2021 №9-ОД</a:t>
            </a: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3643306" y="3857628"/>
            <a:ext cx="3786214" cy="114300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vert="horz" lIns="91440" tIns="45720" rIns="91440" bIns="45720" rtlCol="0">
            <a:normAutofit fontScale="40000" lnSpcReduction="20000"/>
          </a:bodyPr>
          <a:lstStyle/>
          <a:p>
            <a:pPr algn="ctr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Министерство просвещения РФ  </a:t>
            </a:r>
          </a:p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ПИСЬМО</a:t>
            </a:r>
          </a:p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от 9 июля 2020 г. № 06-735 О направлении Методических рекомендаций о создании и функционировании структурных подразделений  ОО,</a:t>
            </a:r>
          </a:p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выполняющих учебно-воспитательные функции</a:t>
            </a:r>
          </a:p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музейными средствами</a:t>
            </a:r>
            <a:endParaRPr kumimoji="0" lang="ru-RU" sz="2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2844" y="214290"/>
            <a:ext cx="6072230" cy="51115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Нормативные документы 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72000" y="5214950"/>
            <a:ext cx="42862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https://drive.google.com/drive/folders/1QS93xKYpDYMIQeU-pKYnSjMfBkF93sbZ?usp=sharing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Терминология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911741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1) Музей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структурное подразделение образовательной организации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Раздел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Выставка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Коллекция</a:t>
            </a:r>
          </a:p>
          <a:p>
            <a:pPr marL="514350" indent="-514350"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Музей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как центр музейно-педагогической работы</a:t>
            </a:r>
          </a:p>
          <a:p>
            <a:pPr marL="514350" indent="-51435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создание в ОО значимой и воспитывающей среды (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выставки можно разворачивать на любом пространстве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marL="514350" indent="-51435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комплектование и предоставление в распоряжение воспитателей или педагогов дополнительного образования фонда наглядных пособий (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предметы музейного значения, копии, муляжи, иллюстрированные материалы и пр.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), в соответствии с образовательной программой ДОУ</a:t>
            </a:r>
          </a:p>
          <a:p>
            <a:pPr marL="514350" indent="-514350">
              <a:buNone/>
            </a:pP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Профиль музея: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а)  ИСТОРИЧЕСКИЙ - (военно-исторические, истории регионов, населенных пунктов, образовательных учреждений);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б) КРАЕВЕДЧЕСКИЙ - это музеи комплексного профиля, в которых собраны коллекции памятников не только истории, но и природы;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в) ЭТНОГРАФИЧЕСКИЙ - занимаются изучением и сохранением памятников народной культуры;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г) ХУДОЖЕСТВЕННЫЙ - (литературные, искусствоведческие) основываются на подлинных произведениях живописи, скульптуры, графики и других видов искусства</a:t>
            </a:r>
          </a:p>
          <a:p>
            <a:pPr>
              <a:buNone/>
            </a:pP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 ЕСТЕСТВЕННО-НАУЧНЫЙ - (геологические, биологические, зоологические, экологические) создаются с целью более углубленного изучения природы своего края.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е) ТЕХНИЧЕСКИЙ - музеи, посвященные истории развития техники, связанные с выдающимися событиями или деятелями в области науки и техники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______________________________________________________________________________________________________________________________________________________________</a:t>
            </a:r>
          </a:p>
          <a:p>
            <a:pPr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? Музей природы, Музей радио, Музей Эрнста Неизвестного?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Название музея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Музейное пространство</a:t>
            </a:r>
          </a:p>
          <a:p>
            <a:pPr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- Музей экспозиция 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Экспозиция представляет комплекс предметов, малодоступный для интерактивного использования (закрытые витрины и шкафы, и т.д.). Экспозиционное пространство строго локализовано, используется для проведения экскурсий по определенной тематике. </a:t>
            </a:r>
          </a:p>
          <a:p>
            <a:pPr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- Музей-мастерская (лаборатория)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экспозиционном пространстве обязательно присутствуют рабочие зоны для творческой деятельности </a:t>
            </a:r>
          </a:p>
          <a:p>
            <a:pPr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- Музей-игротека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  На основе коллекций музея педагоги могут проводить театрализованные занятия.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Информационное поле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Сайты:</a:t>
            </a:r>
          </a:p>
          <a:p>
            <a:pPr>
              <a:buNone/>
            </a:pPr>
            <a:r>
              <a:rPr lang="ru-RU" u="sng" dirty="0" smtClean="0">
                <a:hlinkClick r:id="rId2"/>
              </a:rPr>
              <a:t>https://32.tvoysadik.ru/?section_id=431</a:t>
            </a:r>
            <a:endParaRPr lang="ru-RU" dirty="0" smtClean="0"/>
          </a:p>
          <a:p>
            <a:pPr>
              <a:buNone/>
            </a:pPr>
            <a:r>
              <a:rPr lang="en-US" u="sng" dirty="0" smtClean="0">
                <a:hlinkClick r:id="rId3"/>
              </a:rPr>
              <a:t>http://gifted.ru/?section_id=217</a:t>
            </a:r>
            <a:r>
              <a:rPr lang="ru-RU" u="sng" dirty="0" smtClean="0"/>
              <a:t>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Сообщество в ВК:</a:t>
            </a:r>
          </a:p>
          <a:p>
            <a:pPr>
              <a:buNone/>
            </a:pPr>
            <a:r>
              <a:rPr lang="ru-RU" u="sng" dirty="0" smtClean="0">
                <a:hlinkClick r:id="rId4"/>
              </a:rPr>
              <a:t>https://vk.com/club213970528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584</Words>
  <Application>Microsoft Office PowerPoint</Application>
  <PresentationFormat>Экран (4:3)</PresentationFormat>
  <Paragraphs>165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Установочный семинар для участников пилотного проекта «Музейный бум в ДОО»</vt:lpstr>
      <vt:lpstr>Реализация проекта  в 2022-2023 учебном году</vt:lpstr>
      <vt:lpstr>Слайд 3</vt:lpstr>
      <vt:lpstr>Реализация проекта в 2022-2023 учебном году</vt:lpstr>
      <vt:lpstr>Нормативные документы </vt:lpstr>
      <vt:lpstr>Терминология</vt:lpstr>
      <vt:lpstr>Слайд 7</vt:lpstr>
      <vt:lpstr>Слайд 8</vt:lpstr>
      <vt:lpstr>Информационное поле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Школа музейного актива ДОУ «Музеёнок»</dc:title>
  <dc:creator>101-2</dc:creator>
  <cp:lastModifiedBy>Irina</cp:lastModifiedBy>
  <cp:revision>59</cp:revision>
  <dcterms:created xsi:type="dcterms:W3CDTF">2022-01-26T05:58:56Z</dcterms:created>
  <dcterms:modified xsi:type="dcterms:W3CDTF">2022-09-27T06:32:38Z</dcterms:modified>
</cp:coreProperties>
</file>